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635" cy="1219263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150" y="1995508"/>
            <a:ext cx="9144900" cy="424504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150" y="6404254"/>
            <a:ext cx="9144900" cy="294386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8235" indent="0" algn="ctr">
              <a:buNone/>
              <a:defRPr sz="2135"/>
            </a:lvl7pPr>
            <a:lvl8pPr marL="4267835" indent="0" algn="ctr">
              <a:buNone/>
              <a:defRPr sz="2135"/>
            </a:lvl8pPr>
            <a:lvl9pPr marL="4877435" indent="0" algn="ctr">
              <a:buNone/>
              <a:defRPr sz="213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83" y="649175"/>
            <a:ext cx="10516635" cy="1033317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932" y="3039834"/>
            <a:ext cx="10516635" cy="507203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932" y="8159849"/>
            <a:ext cx="10516635" cy="266726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6pPr>
            <a:lvl7pPr marL="3658235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7pPr>
            <a:lvl8pPr marL="4267835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8pPr>
            <a:lvl9pPr marL="4877435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83" y="3245875"/>
            <a:ext cx="5182110" cy="773647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808" y="3245875"/>
            <a:ext cx="5182110" cy="773647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871" y="649175"/>
            <a:ext cx="10516635" cy="2356788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871" y="2989029"/>
            <a:ext cx="5158295" cy="14648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8235" indent="0">
              <a:buNone/>
              <a:defRPr sz="2135" b="1"/>
            </a:lvl7pPr>
            <a:lvl8pPr marL="4267835" indent="0">
              <a:buNone/>
              <a:defRPr sz="2135" b="1"/>
            </a:lvl8pPr>
            <a:lvl9pPr marL="4877435" indent="0">
              <a:buNone/>
              <a:defRPr sz="2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871" y="4453905"/>
            <a:ext cx="5158295" cy="655102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808" y="2989029"/>
            <a:ext cx="5183698" cy="14648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8235" indent="0">
              <a:buNone/>
              <a:defRPr sz="2135" b="1"/>
            </a:lvl7pPr>
            <a:lvl8pPr marL="4267835" indent="0">
              <a:buNone/>
              <a:defRPr sz="2135" b="1"/>
            </a:lvl8pPr>
            <a:lvl9pPr marL="4877435" indent="0">
              <a:buNone/>
              <a:defRPr sz="213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808" y="4453905"/>
            <a:ext cx="5183698" cy="655102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871" y="812880"/>
            <a:ext cx="3932624" cy="2845080"/>
          </a:xfrm>
        </p:spPr>
        <p:txBody>
          <a:bodyPr anchor="b"/>
          <a:lstStyle>
            <a:lvl1pPr>
              <a:defRPr sz="426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698" y="1755595"/>
            <a:ext cx="6172808" cy="8665075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8235" indent="0">
              <a:buNone/>
              <a:defRPr sz="2665"/>
            </a:lvl7pPr>
            <a:lvl8pPr marL="4267835" indent="0">
              <a:buNone/>
              <a:defRPr sz="2665"/>
            </a:lvl8pPr>
            <a:lvl9pPr marL="4877435" indent="0">
              <a:buNone/>
              <a:defRPr sz="266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871" y="3657960"/>
            <a:ext cx="3932624" cy="6776824"/>
          </a:xfr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8235" indent="0">
              <a:buNone/>
              <a:defRPr sz="1335"/>
            </a:lvl7pPr>
            <a:lvl8pPr marL="4267835" indent="0">
              <a:buNone/>
              <a:defRPr sz="1335"/>
            </a:lvl8pPr>
            <a:lvl9pPr marL="4877435" indent="0">
              <a:buNone/>
              <a:defRPr sz="133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5759" y="649175"/>
            <a:ext cx="2629159" cy="10333174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83" y="649175"/>
            <a:ext cx="7735062" cy="10333174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83" y="649175"/>
            <a:ext cx="10516635" cy="2356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83" y="3245875"/>
            <a:ext cx="10516635" cy="7736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83" y="11301291"/>
            <a:ext cx="2743470" cy="649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998" y="11301291"/>
            <a:ext cx="4115205" cy="649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1448" y="11301291"/>
            <a:ext cx="2743470" cy="649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kumimoji="1"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ct val="267000"/>
        </a:spcBef>
        <a:buFont typeface="Arial" panose="020B0604020202020204" pitchFamily="34" charset="0"/>
        <a:buChar char="•"/>
        <a:defRPr kumimoji="1"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435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035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635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2235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235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835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35" algn="l" defTabSz="121920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四角形 8"/>
          <p:cNvSpPr/>
          <p:nvPr/>
        </p:nvSpPr>
        <p:spPr>
          <a:xfrm>
            <a:off x="354330" y="1370330"/>
            <a:ext cx="11484610" cy="10549890"/>
          </a:xfrm>
          <a:prstGeom prst="rect">
            <a:avLst/>
          </a:prstGeom>
          <a:solidFill>
            <a:srgbClr val="F63A4C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5" name="テキストボックス 4"/>
          <p:cNvSpPr txBox="1"/>
          <p:nvPr/>
        </p:nvSpPr>
        <p:spPr>
          <a:xfrm>
            <a:off x="1536700" y="111125"/>
            <a:ext cx="9744710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ja-JP" alt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charset="-128"/>
                <a:ea typeface="BIZ UDPゴシック" panose="020B0400000000000000" charset="-128"/>
              </a:rPr>
              <a:t>発育発達サポートこあら組　</a:t>
            </a:r>
            <a:endParaRPr lang="ja-JP" altLang="en-US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charset="-128"/>
              <a:ea typeface="BIZ UDPゴシック" panose="020B0400000000000000" charset="-128"/>
            </a:endParaRPr>
          </a:p>
        </p:txBody>
      </p:sp>
      <p:pic>
        <p:nvPicPr>
          <p:cNvPr id="6" name="図形 5" descr="koar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4160" y="948055"/>
            <a:ext cx="2372360" cy="2513330"/>
          </a:xfrm>
          <a:prstGeom prst="rect">
            <a:avLst/>
          </a:prstGeom>
        </p:spPr>
      </p:pic>
      <p:sp>
        <p:nvSpPr>
          <p:cNvPr id="14" name="テキストボックス 13"/>
          <p:cNvSpPr txBox="1"/>
          <p:nvPr/>
        </p:nvSpPr>
        <p:spPr>
          <a:xfrm>
            <a:off x="354330" y="6804660"/>
            <a:ext cx="1148461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 sz="4400" b="1"/>
              <a:t>＜</a:t>
            </a:r>
            <a:r>
              <a:rPr lang="en-US" altLang="ja-JP" sz="4400" b="1"/>
              <a:t>11</a:t>
            </a:r>
            <a:r>
              <a:rPr lang="ja-JP" altLang="en-US" sz="4400" b="1"/>
              <a:t>月スケジュール＞</a:t>
            </a:r>
            <a:endParaRPr lang="ja-JP" altLang="en-US" sz="4400" b="1"/>
          </a:p>
          <a:p>
            <a:pPr algn="l"/>
            <a:endParaRPr lang="ja-JP" altLang="en-US" sz="4400" b="1"/>
          </a:p>
          <a:p>
            <a:pPr algn="ctr"/>
            <a:r>
              <a:rPr lang="en-US" altLang="ja-JP" sz="4000" b="1"/>
              <a:t>11</a:t>
            </a:r>
            <a:r>
              <a:rPr lang="ja-JP" altLang="en-US" sz="4000" b="1"/>
              <a:t>月２６日（木）</a:t>
            </a:r>
            <a:endParaRPr lang="ja-JP" altLang="en-US" sz="4000" b="1"/>
          </a:p>
          <a:p>
            <a:pPr algn="ctr"/>
            <a:endParaRPr lang="ja-JP" altLang="en-US" sz="4000" b="1"/>
          </a:p>
          <a:p>
            <a:pPr algn="ctr"/>
            <a:r>
              <a:rPr lang="ja-JP" altLang="en-US" sz="4000" b="1"/>
              <a:t>時間：午前１０：３０～１１：３０、午後</a:t>
            </a:r>
            <a:r>
              <a:rPr lang="ja-JP" altLang="en-US" sz="4000" b="1"/>
              <a:t>１３：００～</a:t>
            </a:r>
            <a:r>
              <a:rPr lang="en-US" altLang="ja-JP" sz="4000" b="1"/>
              <a:t>14</a:t>
            </a:r>
            <a:r>
              <a:rPr lang="ja-JP" altLang="en-US" sz="4000" b="1"/>
              <a:t>：</a:t>
            </a:r>
            <a:r>
              <a:rPr lang="en-US" altLang="ja-JP" sz="4000" b="1"/>
              <a:t>00</a:t>
            </a:r>
            <a:endParaRPr lang="ja-JP" altLang="en-US" sz="4000" b="1"/>
          </a:p>
          <a:p>
            <a:pPr algn="ctr"/>
            <a:r>
              <a:rPr lang="ja-JP" altLang="en-US" sz="4000" b="1"/>
              <a:t>料金：３５００円（税込み）　</a:t>
            </a:r>
            <a:endParaRPr lang="ja-JP" altLang="en-US" sz="4000" b="1"/>
          </a:p>
          <a:p>
            <a:pPr algn="ctr"/>
            <a:r>
              <a:rPr lang="ja-JP" altLang="en-US" sz="4000" b="1"/>
              <a:t>定員：各</a:t>
            </a:r>
            <a:r>
              <a:rPr lang="ja-JP" altLang="en-US" sz="4000" b="1"/>
              <a:t>２名様</a:t>
            </a:r>
            <a:endParaRPr lang="ja-JP" altLang="en-US" sz="4000" b="1"/>
          </a:p>
        </p:txBody>
      </p:sp>
      <p:pic>
        <p:nvPicPr>
          <p:cNvPr id="15" name="図形 14" descr="o04800359137787307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365" y="1769745"/>
            <a:ext cx="6097270" cy="45605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WPS Presentation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BIZ UDPゴシック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7</cp:revision>
  <dcterms:created xsi:type="dcterms:W3CDTF">2020-09-14T02:24:00Z</dcterms:created>
  <dcterms:modified xsi:type="dcterms:W3CDTF">2020-10-12T04:16:56Z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